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52A87-7F71-4914-B869-3C611ACA0470}" v="9" dt="2024-08-26T20:18:35.073"/>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BC14857D-FD07-41D7-A160-3AD7C206D015}"/>
    <pc:docChg chg="addSld modSld">
      <pc:chgData name="William Roosa" userId="b17c6545b7781650" providerId="LiveId" clId="{BC14857D-FD07-41D7-A160-3AD7C206D015}" dt="2024-08-20T15:24:44.264" v="7" actId="20577"/>
      <pc:docMkLst>
        <pc:docMk/>
      </pc:docMkLst>
      <pc:sldChg chg="modSp new mod">
        <pc:chgData name="William Roosa" userId="b17c6545b7781650" providerId="LiveId" clId="{BC14857D-FD07-41D7-A160-3AD7C206D015}" dt="2024-08-20T15:24:44.264" v="7" actId="20577"/>
        <pc:sldMkLst>
          <pc:docMk/>
          <pc:sldMk cId="4223169391" sldId="256"/>
        </pc:sldMkLst>
        <pc:spChg chg="mod">
          <ac:chgData name="William Roosa" userId="b17c6545b7781650" providerId="LiveId" clId="{BC14857D-FD07-41D7-A160-3AD7C206D015}" dt="2024-08-20T15:24:44.264" v="7" actId="20577"/>
          <ac:spMkLst>
            <pc:docMk/>
            <pc:sldMk cId="4223169391" sldId="256"/>
            <ac:spMk id="2" creationId="{DB78D644-0BAD-B008-4877-19ACA8E843FE}"/>
          </ac:spMkLst>
        </pc:spChg>
      </pc:sldChg>
    </pc:docChg>
  </pc:docChgLst>
  <pc:docChgLst>
    <pc:chgData name="William Roosa" userId="b17c6545b7781650" providerId="LiveId" clId="{83852A87-7F71-4914-B869-3C611ACA0470}"/>
    <pc:docChg chg="modSld">
      <pc:chgData name="William Roosa" userId="b17c6545b7781650" providerId="LiveId" clId="{83852A87-7F71-4914-B869-3C611ACA0470}" dt="2024-08-26T20:18:35.073" v="8" actId="16959"/>
      <pc:docMkLst>
        <pc:docMk/>
      </pc:docMkLst>
      <pc:sldChg chg="modSp">
        <pc:chgData name="William Roosa" userId="b17c6545b7781650" providerId="LiveId" clId="{83852A87-7F71-4914-B869-3C611ACA0470}" dt="2024-08-26T20:18:35.073" v="8" actId="16959"/>
        <pc:sldMkLst>
          <pc:docMk/>
          <pc:sldMk cId="769889486" sldId="264"/>
        </pc:sldMkLst>
        <pc:spChg chg="mod">
          <ac:chgData name="William Roosa" userId="b17c6545b7781650" providerId="LiveId" clId="{83852A87-7F71-4914-B869-3C611ACA0470}" dt="2024-08-26T20:18:35.073" v="8" actId="16959"/>
          <ac:spMkLst>
            <pc:docMk/>
            <pc:sldMk cId="769889486" sldId="264"/>
            <ac:spMk id="16" creationId="{1F1FADBA-C4B5-26FC-D35B-9DD3AC5829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9/14/2024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923330"/>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923330"/>
              </a:xfrm>
              <a:prstGeom prst="rect">
                <a:avLst/>
              </a:prstGeom>
              <a:blipFill>
                <a:blip r:embed="rId7"/>
                <a:stretch>
                  <a:fillRect l="-751" t="-2632" b="-9868"/>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6" y="9695422"/>
            <a:ext cx="933580" cy="126700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continuity equation,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703267" y="10597275"/>
            <a:ext cx="4262231" cy="1309218"/>
          </a:xfrm>
          <a:prstGeom prst="rect">
            <a:avLst/>
          </a:prstGeom>
        </p:spPr>
      </p:pic>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974</TotalTime>
  <Words>2656</Words>
  <Application>Microsoft Office PowerPoint</Application>
  <PresentationFormat>Custom</PresentationFormat>
  <Paragraphs>349</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13</cp:revision>
  <dcterms:created xsi:type="dcterms:W3CDTF">2024-08-20T15:24:36Z</dcterms:created>
  <dcterms:modified xsi:type="dcterms:W3CDTF">2024-09-15T03:29:03Z</dcterms:modified>
</cp:coreProperties>
</file>